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8CBA4D-AAD0-142C-9DB7-3E52BF1ED5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6893D4D-5DCC-376C-E1C6-AF943D4E68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C417ABC-4E1F-BCAE-335C-CD0F41F52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8FA2-A47F-4076-95EE-D80783943194}" type="datetimeFigureOut">
              <a:rPr lang="de-DE" smtClean="0"/>
              <a:t>11.02.2024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241C372-2052-6D5F-C10A-41D9B92F2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2BD4FCD-70BA-E45B-1609-6E27A947F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6145-2F47-481B-8BE3-7C03E61E24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6497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9AD17D-3003-B09A-B6E4-3FF94C9D0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1AA4F11-2ABC-C5C5-1B51-A7C49B6105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8922F9F-7ADD-D3F9-CE8C-EABCF9027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8FA2-A47F-4076-95EE-D80783943194}" type="datetimeFigureOut">
              <a:rPr lang="de-DE" smtClean="0"/>
              <a:t>11.02.2024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08BDAB-9934-09EE-8139-2A89B0B94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51FE16-ED69-743A-0FB7-DF78BFDB2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6145-2F47-481B-8BE3-7C03E61E24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5894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C0D2877-7331-5610-70D8-EC9F4C0143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E798E8F-6189-6697-B229-780AE5186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6042778-502F-B893-B19D-333100031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8FA2-A47F-4076-95EE-D80783943194}" type="datetimeFigureOut">
              <a:rPr lang="de-DE" smtClean="0"/>
              <a:t>11.02.2024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9228677-1DE6-E9F3-ED05-FE0A91A83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463A852-07EB-1C0B-013A-605FB5FDE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6145-2F47-481B-8BE3-7C03E61E24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9317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8671DF-5933-C5B9-3B1F-D24FEB509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8E4FF0B-9964-A181-6EAE-18E7C86BBA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A9E2768-6B7E-CC5B-3B7E-A0CD809B7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8FA2-A47F-4076-95EE-D80783943194}" type="datetimeFigureOut">
              <a:rPr lang="de-DE" smtClean="0"/>
              <a:t>11.02.2024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63C040-1464-EE65-DA54-2ABCEA30A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62772A-1166-5442-1EA0-48784E5D6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6145-2F47-481B-8BE3-7C03E61E24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3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86C08E-9DD2-85F4-3165-87E56BE62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519C19B-4A62-22DA-608E-E5424DAEB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7C0F253-6C7F-18C5-1BAF-D92536F56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8FA2-A47F-4076-95EE-D80783943194}" type="datetimeFigureOut">
              <a:rPr lang="de-DE" smtClean="0"/>
              <a:t>11.02.2024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CEE1D32-E958-F55C-4D84-87B59E1F0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D59691-3B16-B058-18B7-208637D22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6145-2F47-481B-8BE3-7C03E61E24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4740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F7AF72-CECE-C196-83D6-6BD79269C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0A66A42-7CC9-E4EB-EA4F-747DCF49AB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EF9F882-33AB-4C62-BC18-BEAE2C1B96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900321-DFEB-C954-BBA0-63C4A51C2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8FA2-A47F-4076-95EE-D80783943194}" type="datetimeFigureOut">
              <a:rPr lang="de-DE" smtClean="0"/>
              <a:t>11.02.2024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F4704A1-A4A3-A1C0-D1D0-11E3BBDAF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C7A38A5-C6FA-A9D7-6F98-CC62D2AA4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6145-2F47-481B-8BE3-7C03E61E24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6658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5240E3-F277-D937-50D1-0029EE81C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4B57984-A1F8-59EF-0047-4470B74096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9D42B4B-E90F-FF53-2122-C34C57BB9E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BB48F2A-AC52-3BB5-0B49-E0C18A4331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D69B50B-FCFC-B255-3E60-CF59FEA662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416F097-44BC-E240-860A-D923BCD2E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8FA2-A47F-4076-95EE-D80783943194}" type="datetimeFigureOut">
              <a:rPr lang="de-DE" smtClean="0"/>
              <a:t>11.02.2024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594BF6B-EA1C-A70C-4B7E-C86DFFE1F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4A12992-98F2-DA11-334E-8BC345A4B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6145-2F47-481B-8BE3-7C03E61E24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2899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D2A1D4-9520-6B38-8711-BCFC0E3AA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58B7EA8-69FC-A9BC-85C5-48E2285CA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8FA2-A47F-4076-95EE-D80783943194}" type="datetimeFigureOut">
              <a:rPr lang="de-DE" smtClean="0"/>
              <a:t>11.02.2024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B50EFAC-92DF-36F3-2803-3AF73C749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DCF2B6D-93CF-182B-B061-143F149F4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6145-2F47-481B-8BE3-7C03E61E24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5410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5D5BD1F-7202-91AE-9FFD-FD8E7B362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8FA2-A47F-4076-95EE-D80783943194}" type="datetimeFigureOut">
              <a:rPr lang="de-DE" smtClean="0"/>
              <a:t>11.02.2024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81CADAB-D100-09C8-2F09-91506D2DB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5B1C300-D312-7224-8D34-694B6EB98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6145-2F47-481B-8BE3-7C03E61E24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1833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4B3298-974B-BD95-73C4-13F25CBA2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EA04ADF-2AE8-A24C-DAF7-6F23837EE5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BC79330-5EA1-209F-606A-39EF74DC57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92B02A9-1402-4D42-B025-5FDF6CBB5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8FA2-A47F-4076-95EE-D80783943194}" type="datetimeFigureOut">
              <a:rPr lang="de-DE" smtClean="0"/>
              <a:t>11.02.2024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428A55C-04D2-DB70-FBCB-8985549C5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2EBCB83-FFF0-5675-A79B-CEB845AD8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6145-2F47-481B-8BE3-7C03E61E24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8258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85E971-94BB-40B2-16A9-C4AECD243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0C53E45-7055-1E7A-D941-51BD1DF8BF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1F096B6-6F1C-1E0A-ABB2-8589A142EB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B2E1697-65C5-13EA-CAB5-317A65787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8FA2-A47F-4076-95EE-D80783943194}" type="datetimeFigureOut">
              <a:rPr lang="de-DE" smtClean="0"/>
              <a:t>11.02.2024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DBD2897-DC42-350F-8458-4C56EA124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C8B63D2-F7FC-7B7E-AC17-4F32BAEF2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6145-2F47-481B-8BE3-7C03E61E24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4277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4CE9DFE-A0E7-F74F-AB52-CC85423DE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9CFEFAD-2979-295D-74FA-5AF741FE06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0C120DC-6F77-6D6B-61EE-4C7899A514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68FA2-A47F-4076-95EE-D80783943194}" type="datetimeFigureOut">
              <a:rPr lang="de-DE" smtClean="0"/>
              <a:t>11.02.2024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302C931-A09F-1A23-690E-1D12721480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FC12791-7681-C9A6-BC3E-8C23867980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16145-2F47-481B-8BE3-7C03E61E24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3488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9AA1912E-7279-A263-03EE-68A7CFB240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5526" y="0"/>
            <a:ext cx="670094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76246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 advTm="1840">
        <p159:morph option="byObject"/>
      </p:transition>
    </mc:Choice>
    <mc:Fallback>
      <p:transition spd="slow" advTm="184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1E6706C5-3771-D226-6E46-90AE17B41C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0375" y="1462087"/>
            <a:ext cx="6191250" cy="393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56296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 advTm="5327">
        <p159:morph option="byObject"/>
      </p:transition>
    </mc:Choice>
    <mc:Fallback>
      <p:transition spd="slow" advTm="5327">
        <p:fade/>
      </p:transition>
    </mc:Fallback>
  </mc:AlternateContent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DELL</dc:creator>
  <cp:lastModifiedBy>DELL</cp:lastModifiedBy>
  <cp:revision>1</cp:revision>
  <dcterms:created xsi:type="dcterms:W3CDTF">2024-02-11T12:51:18Z</dcterms:created>
  <dcterms:modified xsi:type="dcterms:W3CDTF">2024-02-11T12:55:10Z</dcterms:modified>
</cp:coreProperties>
</file>