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CBA4D-AAD0-142C-9DB7-3E52BF1ED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893D4D-5DCC-376C-E1C6-AF943D4E6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417ABC-4E1F-BCAE-335C-CD0F41F5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41C372-2052-6D5F-C10A-41D9B92F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BD4FCD-70BA-E45B-1609-6E27A947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49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AD17D-3003-B09A-B6E4-3FF94C9D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A4F11-2ABC-C5C5-1B51-A7C49B610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922F9F-7ADD-D3F9-CE8C-EABCF902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08BDAB-9934-09EE-8139-2A89B0B9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1FE16-ED69-743A-0FB7-DF78BFDB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89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C0D2877-7331-5610-70D8-EC9F4C014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798E8F-6189-6697-B229-780AE5186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042778-502F-B893-B19D-33310003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228677-1DE6-E9F3-ED05-FE0A91A8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63A852-07EB-1C0B-013A-605FB5FD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31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671DF-5933-C5B9-3B1F-D24FEB50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E4FF0B-9964-A181-6EAE-18E7C86BB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9E2768-6B7E-CC5B-3B7E-A0CD809B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63C040-1464-EE65-DA54-2ABCEA30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2772A-1166-5442-1EA0-48784E5D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6C08E-9DD2-85F4-3165-87E56BE6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19C19B-4A62-22DA-608E-E5424DAEB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0F253-6C7F-18C5-1BAF-D92536F5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EE1D32-E958-F55C-4D84-87B59E1F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D59691-3B16-B058-18B7-208637D2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74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7AF72-CECE-C196-83D6-6BD79269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A66A42-7CC9-E4EB-EA4F-747DCF49A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F9F882-33AB-4C62-BC18-BEAE2C1B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900321-DFEB-C954-BBA0-63C4A51C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4704A1-A4A3-A1C0-D1D0-11E3BBDA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7A38A5-C6FA-A9D7-6F98-CC62D2AA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65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240E3-F277-D937-50D1-0029EE81C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7984-A1F8-59EF-0047-4470B740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D42B4B-E90F-FF53-2122-C34C57BB9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BB48F2A-AC52-3BB5-0B49-E0C18A433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D69B50B-FCFC-B255-3E60-CF59FEA66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416F097-44BC-E240-860A-D923BCD2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594BF6B-EA1C-A70C-4B7E-C86DFFE1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A12992-98F2-DA11-334E-8BC345A4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8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2A1D4-9520-6B38-8711-BCFC0E3A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8B7EA8-69FC-A9BC-85C5-48E2285CA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50EFAC-92DF-36F3-2803-3AF73C74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CF2B6D-93CF-182B-B061-143F149F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41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D5BD1F-7202-91AE-9FFD-FD8E7B36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1CADAB-D100-09C8-2F09-91506D2D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B1C300-D312-7224-8D34-694B6EB9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83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B3298-974B-BD95-73C4-13F25CBA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A04ADF-2AE8-A24C-DAF7-6F23837EE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C79330-5EA1-209F-606A-39EF74DC5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2B02A9-1402-4D42-B025-5FDF6CBB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28A55C-04D2-DB70-FBCB-8985549C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EBCB83-FFF0-5675-A79B-CEB845AD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25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5E971-94BB-40B2-16A9-C4AECD24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C53E45-7055-1E7A-D941-51BD1DF8B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F096B6-6F1C-1E0A-ABB2-8589A142E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2E1697-65C5-13EA-CAB5-317A6578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BD2897-DC42-350F-8458-4C56EA12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8B63D2-F7FC-7B7E-AC17-4F32BAEF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7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4CE9DFE-A0E7-F74F-AB52-CC85423D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CFEFAD-2979-295D-74FA-5AF741FE0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C120DC-6F77-6D6B-61EE-4C7899A51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8FA2-A47F-4076-95EE-D80783943194}" type="datetimeFigureOut">
              <a:rPr lang="de-DE" smtClean="0"/>
              <a:t>11.02.2024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02C931-A09F-1A23-690E-1D1272148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12791-7681-C9A6-BC3E-8C2386798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6145-2F47-481B-8BE3-7C03E61E2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48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AA1912E-7279-A263-03EE-68A7CFB24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526" y="0"/>
            <a:ext cx="6700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624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1840">
        <p159:morph option="byObject"/>
      </p:transition>
    </mc:Choice>
    <mc:Fallback>
      <p:transition spd="slow" advTm="184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E6706C5-3771-D226-6E46-90AE17B41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462087"/>
            <a:ext cx="61912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629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5327">
        <p159:morph option="byObject"/>
      </p:transition>
    </mc:Choice>
    <mc:Fallback>
      <p:transition spd="slow" advTm="5327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DELL</dc:creator>
  <cp:lastModifiedBy>DELL</cp:lastModifiedBy>
  <cp:revision>1</cp:revision>
  <dcterms:created xsi:type="dcterms:W3CDTF">2024-02-11T12:51:18Z</dcterms:created>
  <dcterms:modified xsi:type="dcterms:W3CDTF">2024-02-11T12:55:10Z</dcterms:modified>
</cp:coreProperties>
</file>